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F5C60-FBF2-487C-A92B-238FDE554B4E}" type="datetimeFigureOut">
              <a:rPr lang="en-US" smtClean="0"/>
              <a:pPr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EF970-291F-44C2-B550-2FB8FCA6E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Epworth Sleepiness Scale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Epworth Sleepiness </a:t>
            </a:r>
            <a:r>
              <a:rPr lang="en-US" dirty="0" smtClean="0"/>
              <a:t>Scale </a:t>
            </a:r>
            <a:r>
              <a:rPr lang="en-US" dirty="0" smtClean="0"/>
              <a:t>was developed by researchers in Australia and is widely used by sleep professionals around the world to measure sleep deprivation.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666999"/>
          <a:ext cx="7315200" cy="2895600"/>
        </p:xfrm>
        <a:graphic>
          <a:graphicData uri="http://schemas.openxmlformats.org/drawingml/2006/table">
            <a:tbl>
              <a:tblPr/>
              <a:tblGrid>
                <a:gridCol w="7315200"/>
              </a:tblGrid>
              <a:tr h="723900">
                <a:tc>
                  <a:txBody>
                    <a:bodyPr/>
                    <a:lstStyle/>
                    <a:p>
                      <a:r>
                        <a:rPr lang="en-US" b="1"/>
                        <a:t>0 = no chance of dozing</a:t>
                      </a:r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r>
                        <a:rPr lang="en-US" b="1" dirty="0"/>
                        <a:t>1 = slight chance of dozing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r>
                        <a:rPr lang="en-US" b="1"/>
                        <a:t>2 = moderate chance of dozing</a:t>
                      </a:r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r>
                        <a:rPr lang="en-US" b="1" dirty="0"/>
                        <a:t>3 = high chance of dozing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Questioner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00200" y="1752600"/>
          <a:ext cx="6019800" cy="4343400"/>
        </p:xfrm>
        <a:graphic>
          <a:graphicData uri="http://schemas.openxmlformats.org/drawingml/2006/table">
            <a:tbl>
              <a:tblPr/>
              <a:tblGrid>
                <a:gridCol w="5694079"/>
                <a:gridCol w="325721"/>
              </a:tblGrid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en-US" sz="1300" dirty="0"/>
                        <a:t>Sitting and reading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en-US" sz="1300"/>
                        <a:t>Watching TV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en-US" sz="1300"/>
                        <a:t>Sitting, inactive, in a public place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en-US" sz="1300"/>
                        <a:t>As a passenger in a car for an hour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en-US" sz="1300"/>
                        <a:t>Lying down in the afternoon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en-US" sz="1300"/>
                        <a:t>Sitting and talking to someone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lang="en-US" sz="1300"/>
                        <a:t>Sitting quietly after a lunch without alcohol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lang="en-US" sz="1300"/>
                        <a:t>In a car, while stopped for a few minutes in traffic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4618" marR="64618" marT="32309" marB="32309">
                    <a:lnL>
                      <a:noFill/>
                    </a:lnL>
                    <a:lnT>
                      <a:noFill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Epworth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2514600"/>
            <a:ext cx="7696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Score of 1-6: you're getting enough sleep </a:t>
            </a:r>
          </a:p>
          <a:p>
            <a:r>
              <a:rPr lang="en-US" dirty="0" smtClean="0"/>
              <a:t>Score of 4-8: you tend to be sleepy during the day; this is the average score </a:t>
            </a:r>
          </a:p>
          <a:p>
            <a:r>
              <a:rPr lang="en-US" b="1" dirty="0" smtClean="0"/>
              <a:t>Score of 9-15:</a:t>
            </a:r>
            <a:r>
              <a:rPr lang="en-US" dirty="0" smtClean="0"/>
              <a:t> </a:t>
            </a:r>
            <a:r>
              <a:rPr lang="en-US" b="1" dirty="0" smtClean="0"/>
              <a:t>you are very sleepy and should seek medical advice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Score of 16 or greater:</a:t>
            </a:r>
            <a:r>
              <a:rPr lang="en-US" dirty="0" smtClean="0"/>
              <a:t> </a:t>
            </a:r>
            <a:r>
              <a:rPr lang="en-US" b="1" dirty="0" smtClean="0"/>
              <a:t>you are dangerously sleepy and should seek medical advice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162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Epworth Sleepiness Scale</vt:lpstr>
      <vt:lpstr>Analyzing Results</vt:lpstr>
      <vt:lpstr>Questioner </vt:lpstr>
      <vt:lpstr>Epworth 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Epworth Sleepiness Scale</dc:title>
  <dc:creator>Joy Lea Moeller</dc:creator>
  <cp:lastModifiedBy>Joy Lea Moeller</cp:lastModifiedBy>
  <cp:revision>2</cp:revision>
  <dcterms:created xsi:type="dcterms:W3CDTF">2011-10-10T01:51:33Z</dcterms:created>
  <dcterms:modified xsi:type="dcterms:W3CDTF">2011-10-10T02:03:21Z</dcterms:modified>
</cp:coreProperties>
</file>